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210 디딤고딕 Light" charset="1" panose="02020503020101020101"/>
      <p:regular r:id="rId27"/>
    </p:embeddedFont>
    <p:embeddedFont>
      <p:font typeface="210 디딤고딕 Bold" charset="1" panose="02020503020101020101"/>
      <p:regular r:id="rId28"/>
    </p:embeddedFont>
    <p:embeddedFont>
      <p:font typeface="210 밀레니얼" charset="1" panose="02020503020101020101"/>
      <p:regular r:id="rId29"/>
    </p:embeddedFont>
    <p:embeddedFont>
      <p:font typeface="210 디딤고딕" charset="1" panose="02020503020101020101"/>
      <p:regular r:id="rId30"/>
    </p:embeddedFont>
    <p:embeddedFont>
      <p:font typeface="210 밀레니얼 Light" charset="1" panose="02020503020101020101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3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26.pn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3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3398868"/>
            <a:ext cx="11301259" cy="3489264"/>
          </a:xfrm>
          <a:custGeom>
            <a:avLst/>
            <a:gdLst/>
            <a:ahLst/>
            <a:cxnLst/>
            <a:rect r="r" b="b" t="t" l="l"/>
            <a:pathLst>
              <a:path h="3489264" w="11301259">
                <a:moveTo>
                  <a:pt x="0" y="0"/>
                </a:moveTo>
                <a:lnTo>
                  <a:pt x="11301258" y="0"/>
                </a:lnTo>
                <a:lnTo>
                  <a:pt x="11301258" y="3489264"/>
                </a:lnTo>
                <a:lnTo>
                  <a:pt x="0" y="3489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6888132"/>
            <a:ext cx="11301259" cy="1115999"/>
          </a:xfrm>
          <a:custGeom>
            <a:avLst/>
            <a:gdLst/>
            <a:ahLst/>
            <a:cxnLst/>
            <a:rect r="r" b="b" t="t" l="l"/>
            <a:pathLst>
              <a:path h="1115999" w="11301259">
                <a:moveTo>
                  <a:pt x="0" y="0"/>
                </a:moveTo>
                <a:lnTo>
                  <a:pt x="11301258" y="0"/>
                </a:lnTo>
                <a:lnTo>
                  <a:pt x="11301258" y="1115999"/>
                </a:lnTo>
                <a:lnTo>
                  <a:pt x="0" y="111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668764" y="7004881"/>
            <a:ext cx="2153028" cy="882502"/>
            <a:chOff x="0" y="0"/>
            <a:chExt cx="567053" cy="2324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7053" cy="232428"/>
            </a:xfrm>
            <a:custGeom>
              <a:avLst/>
              <a:gdLst/>
              <a:ahLst/>
              <a:cxnLst/>
              <a:rect r="r" b="b" t="t" l="l"/>
              <a:pathLst>
                <a:path h="232428" w="567053">
                  <a:moveTo>
                    <a:pt x="116214" y="0"/>
                  </a:moveTo>
                  <a:lnTo>
                    <a:pt x="450838" y="0"/>
                  </a:lnTo>
                  <a:cubicBezTo>
                    <a:pt x="481660" y="0"/>
                    <a:pt x="511220" y="12244"/>
                    <a:pt x="533014" y="34038"/>
                  </a:cubicBezTo>
                  <a:cubicBezTo>
                    <a:pt x="554809" y="55833"/>
                    <a:pt x="567053" y="85392"/>
                    <a:pt x="567053" y="116214"/>
                  </a:cubicBezTo>
                  <a:lnTo>
                    <a:pt x="567053" y="116214"/>
                  </a:lnTo>
                  <a:cubicBezTo>
                    <a:pt x="567053" y="180398"/>
                    <a:pt x="515022" y="232428"/>
                    <a:pt x="450838" y="232428"/>
                  </a:cubicBezTo>
                  <a:lnTo>
                    <a:pt x="116214" y="232428"/>
                  </a:lnTo>
                  <a:cubicBezTo>
                    <a:pt x="52031" y="232428"/>
                    <a:pt x="0" y="180398"/>
                    <a:pt x="0" y="116214"/>
                  </a:cubicBezTo>
                  <a:lnTo>
                    <a:pt x="0" y="116214"/>
                  </a:lnTo>
                  <a:cubicBezTo>
                    <a:pt x="0" y="52031"/>
                    <a:pt x="52031" y="0"/>
                    <a:pt x="1162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67053" cy="280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68764" y="7173204"/>
            <a:ext cx="2153028" cy="48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 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12874" y="7154154"/>
            <a:ext cx="821924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고상희, 유승종, 이석현, 조현준, 최기영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4317677" y="5232591"/>
            <a:ext cx="9766415" cy="23635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4222073" y="5127462"/>
            <a:ext cx="257529" cy="25752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56690" y="5127462"/>
            <a:ext cx="257529" cy="25752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890794" y="5127462"/>
            <a:ext cx="257529" cy="25752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299007" y="5762053"/>
            <a:ext cx="3078264" cy="2847861"/>
            <a:chOff x="0" y="0"/>
            <a:chExt cx="810736" cy="7500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0736" cy="750054"/>
            </a:xfrm>
            <a:custGeom>
              <a:avLst/>
              <a:gdLst/>
              <a:ahLst/>
              <a:cxnLst/>
              <a:rect r="r" b="b" t="t" l="l"/>
              <a:pathLst>
                <a:path h="75005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0736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71724" y="5762053"/>
            <a:ext cx="3078264" cy="2847861"/>
            <a:chOff x="0" y="0"/>
            <a:chExt cx="810736" cy="7500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0736" cy="750054"/>
            </a:xfrm>
            <a:custGeom>
              <a:avLst/>
              <a:gdLst/>
              <a:ahLst/>
              <a:cxnLst/>
              <a:rect r="r" b="b" t="t" l="l"/>
              <a:pathLst>
                <a:path h="75005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0736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05828" y="5762053"/>
            <a:ext cx="3078264" cy="2847861"/>
            <a:chOff x="0" y="0"/>
            <a:chExt cx="810736" cy="7500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0736" cy="750054"/>
            </a:xfrm>
            <a:custGeom>
              <a:avLst/>
              <a:gdLst/>
              <a:ahLst/>
              <a:cxnLst/>
              <a:rect r="r" b="b" t="t" l="l"/>
              <a:pathLst>
                <a:path h="75005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0736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005828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17677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 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71724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Back 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84921" y="6251766"/>
            <a:ext cx="27123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메인 페이지 컴포넌트</a:t>
            </a:r>
          </a:p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초기구현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57639" y="6451791"/>
            <a:ext cx="27123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API 명세서 작성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51595" y="7016941"/>
            <a:ext cx="27123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유사도 높은 문서 추출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4317677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7681249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1015353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5565439" y="2298954"/>
            <a:ext cx="715712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51595" y="7582092"/>
            <a:ext cx="312922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정확한 답변 생성 후 반환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484921" y="7182042"/>
            <a:ext cx="2712378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aws s3 정적페이지 배포 및 git action 배포 자동화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57639" y="7582092"/>
            <a:ext cx="27123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백엔드-DB 서버 연결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57639" y="6963733"/>
            <a:ext cx="27123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DB 구축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1045263" y="6385116"/>
            <a:ext cx="293576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크롤링한 정보 저장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 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Back 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26596" y="5551150"/>
            <a:ext cx="7628233" cy="2407943"/>
          </a:xfrm>
          <a:custGeom>
            <a:avLst/>
            <a:gdLst/>
            <a:ahLst/>
            <a:cxnLst/>
            <a:rect r="r" b="b" t="t" l="l"/>
            <a:pathLst>
              <a:path h="2407943" w="7628233">
                <a:moveTo>
                  <a:pt x="0" y="0"/>
                </a:moveTo>
                <a:lnTo>
                  <a:pt x="7628233" y="0"/>
                </a:lnTo>
                <a:lnTo>
                  <a:pt x="7628233" y="2407943"/>
                </a:lnTo>
                <a:lnTo>
                  <a:pt x="0" y="2407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552" r="0" b="-6275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281748" y="4194255"/>
            <a:ext cx="507083" cy="507083"/>
          </a:xfrm>
          <a:custGeom>
            <a:avLst/>
            <a:gdLst/>
            <a:ahLst/>
            <a:cxnLst/>
            <a:rect r="r" b="b" t="t" l="l"/>
            <a:pathLst>
              <a:path h="507083" w="507083">
                <a:moveTo>
                  <a:pt x="0" y="0"/>
                </a:moveTo>
                <a:lnTo>
                  <a:pt x="507083" y="0"/>
                </a:lnTo>
                <a:lnTo>
                  <a:pt x="507083" y="507083"/>
                </a:lnTo>
                <a:lnTo>
                  <a:pt x="0" y="507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01181" y="4108530"/>
            <a:ext cx="377672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크롤링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81748" y="5439209"/>
            <a:ext cx="6629774" cy="2631826"/>
            <a:chOff x="0" y="0"/>
            <a:chExt cx="1584016" cy="6288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84016" cy="628808"/>
            </a:xfrm>
            <a:custGeom>
              <a:avLst/>
              <a:gdLst/>
              <a:ahLst/>
              <a:cxnLst/>
              <a:rect r="r" b="b" t="t" l="l"/>
              <a:pathLst>
                <a:path h="628808" w="1584016">
                  <a:moveTo>
                    <a:pt x="0" y="0"/>
                  </a:moveTo>
                  <a:lnTo>
                    <a:pt x="1584016" y="0"/>
                  </a:lnTo>
                  <a:lnTo>
                    <a:pt x="1584016" y="628808"/>
                  </a:lnTo>
                  <a:lnTo>
                    <a:pt x="0" y="62880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84016" cy="676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65262" y="5594400"/>
            <a:ext cx="5841752" cy="86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6"/>
              </a:lnSpc>
            </a:pPr>
            <a:r>
              <a:rPr lang="en-US" sz="2425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학부 웹사이트의 공지사항 내 본문 내용들을크롤링하여 필요한 데이터 수집하는 단계.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35290" y="6576505"/>
            <a:ext cx="5841752" cy="130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6"/>
              </a:lnSpc>
            </a:pPr>
            <a:r>
              <a:rPr lang="en-US" sz="2425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requests, BeatifulSoup등을 사용해 HTML구조에서 특정 태그나 클래스 명을 활용하여 제목, URL , 날짜, 제목을 추출함.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54485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81748" y="4173910"/>
            <a:ext cx="515646" cy="515646"/>
          </a:xfrm>
          <a:custGeom>
            <a:avLst/>
            <a:gdLst/>
            <a:ahLst/>
            <a:cxnLst/>
            <a:rect r="r" b="b" t="t" l="l"/>
            <a:pathLst>
              <a:path h="515646" w="515646">
                <a:moveTo>
                  <a:pt x="0" y="0"/>
                </a:moveTo>
                <a:lnTo>
                  <a:pt x="515646" y="0"/>
                </a:lnTo>
                <a:lnTo>
                  <a:pt x="515646" y="515646"/>
                </a:lnTo>
                <a:lnTo>
                  <a:pt x="0" y="51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97394" y="4819369"/>
            <a:ext cx="709937" cy="707356"/>
          </a:xfrm>
          <a:custGeom>
            <a:avLst/>
            <a:gdLst/>
            <a:ahLst/>
            <a:cxnLst/>
            <a:rect r="r" b="b" t="t" l="l"/>
            <a:pathLst>
              <a:path h="707356" w="709937">
                <a:moveTo>
                  <a:pt x="0" y="0"/>
                </a:moveTo>
                <a:lnTo>
                  <a:pt x="709937" y="0"/>
                </a:lnTo>
                <a:lnTo>
                  <a:pt x="709937" y="707356"/>
                </a:lnTo>
                <a:lnTo>
                  <a:pt x="0" y="707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06461" y="5555300"/>
            <a:ext cx="571783" cy="407667"/>
          </a:xfrm>
          <a:custGeom>
            <a:avLst/>
            <a:gdLst/>
            <a:ahLst/>
            <a:cxnLst/>
            <a:rect r="r" b="b" t="t" l="l"/>
            <a:pathLst>
              <a:path h="407667" w="571783">
                <a:moveTo>
                  <a:pt x="0" y="0"/>
                </a:moveTo>
                <a:lnTo>
                  <a:pt x="571783" y="0"/>
                </a:lnTo>
                <a:lnTo>
                  <a:pt x="571783" y="407667"/>
                </a:lnTo>
                <a:lnTo>
                  <a:pt x="0" y="407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81748" y="6556425"/>
            <a:ext cx="7395542" cy="2843970"/>
            <a:chOff x="0" y="0"/>
            <a:chExt cx="1950462" cy="7500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0462" cy="750054"/>
            </a:xfrm>
            <a:custGeom>
              <a:avLst/>
              <a:gdLst/>
              <a:ahLst/>
              <a:cxnLst/>
              <a:rect r="r" b="b" t="t" l="l"/>
              <a:pathLst>
                <a:path h="750054" w="1950462">
                  <a:moveTo>
                    <a:pt x="0" y="0"/>
                  </a:moveTo>
                  <a:lnTo>
                    <a:pt x="1950462" y="0"/>
                  </a:lnTo>
                  <a:lnTo>
                    <a:pt x="1950462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950462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100362" y="5480131"/>
            <a:ext cx="7173025" cy="3236827"/>
          </a:xfrm>
          <a:custGeom>
            <a:avLst/>
            <a:gdLst/>
            <a:ahLst/>
            <a:cxnLst/>
            <a:rect r="r" b="b" t="t" l="l"/>
            <a:pathLst>
              <a:path h="3236827" w="7173025">
                <a:moveTo>
                  <a:pt x="0" y="0"/>
                </a:moveTo>
                <a:lnTo>
                  <a:pt x="7173025" y="0"/>
                </a:lnTo>
                <a:lnTo>
                  <a:pt x="7173025" y="3236827"/>
                </a:lnTo>
                <a:lnTo>
                  <a:pt x="0" y="32368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01181" y="4108530"/>
            <a:ext cx="8289539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Ensemble 방식을 통한 유사도 높은 문서 추출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531169"/>
            <a:ext cx="209981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Ensemble 방식?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18207" y="5528995"/>
            <a:ext cx="629301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spare retriever + dense retreiver 결합한 hybrid방식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9582" y="6522642"/>
            <a:ext cx="6927014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TF-IDF 기반으로 질문-문서 간의 코사인 유사도 계산함. (sparse retriever)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29398" y="7273566"/>
            <a:ext cx="6897198" cy="11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solar-embedding 모델 사용해 dense vector 변환하고,  Pinecone Vector DB에서 저장된 문서 벡터와 비교해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가장 유사한 문서 10개 검색함. (dense retriever)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99582" y="8534163"/>
            <a:ext cx="6927014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두 가지 방법으로 구한 유사도 점수를 결합해 최종적으로 가장 질문과 유사도가 높은 상위 7개 문서 선정함.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92353" y="6077768"/>
            <a:ext cx="646513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키워드, 의미론적  두방식 결합한 것으로,  문서 검색 능력 효과적.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4412" y="552616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81748" y="6556425"/>
            <a:ext cx="7395542" cy="2843970"/>
            <a:chOff x="0" y="0"/>
            <a:chExt cx="1950462" cy="7500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462" cy="750054"/>
            </a:xfrm>
            <a:custGeom>
              <a:avLst/>
              <a:gdLst/>
              <a:ahLst/>
              <a:cxnLst/>
              <a:rect r="r" b="b" t="t" l="l"/>
              <a:pathLst>
                <a:path h="750054" w="1950462">
                  <a:moveTo>
                    <a:pt x="0" y="0"/>
                  </a:moveTo>
                  <a:lnTo>
                    <a:pt x="1950462" y="0"/>
                  </a:lnTo>
                  <a:lnTo>
                    <a:pt x="1950462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50462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1748" y="4182473"/>
            <a:ext cx="495301" cy="495301"/>
          </a:xfrm>
          <a:custGeom>
            <a:avLst/>
            <a:gdLst/>
            <a:ahLst/>
            <a:cxnLst/>
            <a:rect r="r" b="b" t="t" l="l"/>
            <a:pathLst>
              <a:path h="495301" w="495301">
                <a:moveTo>
                  <a:pt x="0" y="0"/>
                </a:moveTo>
                <a:lnTo>
                  <a:pt x="495301" y="0"/>
                </a:lnTo>
                <a:lnTo>
                  <a:pt x="495301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42167" y="3845631"/>
            <a:ext cx="6851479" cy="5412669"/>
          </a:xfrm>
          <a:custGeom>
            <a:avLst/>
            <a:gdLst/>
            <a:ahLst/>
            <a:cxnLst/>
            <a:rect r="r" b="b" t="t" l="l"/>
            <a:pathLst>
              <a:path h="5412669" w="6851479">
                <a:moveTo>
                  <a:pt x="0" y="0"/>
                </a:moveTo>
                <a:lnTo>
                  <a:pt x="6851479" y="0"/>
                </a:lnTo>
                <a:lnTo>
                  <a:pt x="6851479" y="5412669"/>
                </a:lnTo>
                <a:lnTo>
                  <a:pt x="0" y="5412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29398" y="4838419"/>
            <a:ext cx="709937" cy="707356"/>
          </a:xfrm>
          <a:custGeom>
            <a:avLst/>
            <a:gdLst/>
            <a:ahLst/>
            <a:cxnLst/>
            <a:rect r="r" b="b" t="t" l="l"/>
            <a:pathLst>
              <a:path h="707356" w="709937">
                <a:moveTo>
                  <a:pt x="0" y="0"/>
                </a:moveTo>
                <a:lnTo>
                  <a:pt x="709938" y="0"/>
                </a:lnTo>
                <a:lnTo>
                  <a:pt x="709938" y="707356"/>
                </a:lnTo>
                <a:lnTo>
                  <a:pt x="0" y="707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06461" y="5555300"/>
            <a:ext cx="571783" cy="407667"/>
          </a:xfrm>
          <a:custGeom>
            <a:avLst/>
            <a:gdLst/>
            <a:ahLst/>
            <a:cxnLst/>
            <a:rect r="r" b="b" t="t" l="l"/>
            <a:pathLst>
              <a:path h="407667" w="571783">
                <a:moveTo>
                  <a:pt x="0" y="0"/>
                </a:moveTo>
                <a:lnTo>
                  <a:pt x="571783" y="0"/>
                </a:lnTo>
                <a:lnTo>
                  <a:pt x="571783" y="407667"/>
                </a:lnTo>
                <a:lnTo>
                  <a:pt x="0" y="407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01181" y="4108530"/>
            <a:ext cx="7202114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Refine방식을 통한 최종 답변 생성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9582" y="6687453"/>
            <a:ext cx="6927014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초기 답변을 생성하여 질문과 관련성 높은 내용 우선적으로 요약함.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29398" y="7563963"/>
            <a:ext cx="6897198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RetrievalQA.from_chain.type 메서드를 사용해 LLM 지정, retriever 사용해 관련 문서 필터링함.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9582" y="8440472"/>
            <a:ext cx="6927014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기존에 만든 refined_chain에 invoke 메서드를 활용해 최종 답변을 생성하여 반환함.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1035" y="5564187"/>
            <a:ext cx="165333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Refine 방식?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18207" y="5528995"/>
            <a:ext cx="596678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초기 답변 생성에서 시작하여 문서를 순차적으로 읽고 점진적으로 답변의 품질을 개선해나가는 방법.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및 해결방안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 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및 해결방안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Back 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24127" y="3882931"/>
            <a:ext cx="3395760" cy="4114800"/>
          </a:xfrm>
          <a:custGeom>
            <a:avLst/>
            <a:gdLst/>
            <a:ahLst/>
            <a:cxnLst/>
            <a:rect r="r" b="b" t="t" l="l"/>
            <a:pathLst>
              <a:path h="4114800" w="3395760">
                <a:moveTo>
                  <a:pt x="0" y="0"/>
                </a:moveTo>
                <a:lnTo>
                  <a:pt x="3395760" y="0"/>
                </a:lnTo>
                <a:lnTo>
                  <a:pt x="33957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40723" y="5745461"/>
            <a:ext cx="2242644" cy="870319"/>
            <a:chOff x="0" y="0"/>
            <a:chExt cx="1405335" cy="5453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5335" cy="545378"/>
            </a:xfrm>
            <a:custGeom>
              <a:avLst/>
              <a:gdLst/>
              <a:ahLst/>
              <a:cxnLst/>
              <a:rect r="r" b="b" t="t" l="l"/>
              <a:pathLst>
                <a:path h="545378" w="1405335">
                  <a:moveTo>
                    <a:pt x="1405335" y="272689"/>
                  </a:moveTo>
                  <a:lnTo>
                    <a:pt x="998935" y="0"/>
                  </a:lnTo>
                  <a:lnTo>
                    <a:pt x="998935" y="203200"/>
                  </a:lnTo>
                  <a:lnTo>
                    <a:pt x="0" y="203200"/>
                  </a:lnTo>
                  <a:lnTo>
                    <a:pt x="0" y="342178"/>
                  </a:lnTo>
                  <a:lnTo>
                    <a:pt x="998935" y="342178"/>
                  </a:lnTo>
                  <a:lnTo>
                    <a:pt x="998935" y="545378"/>
                  </a:lnTo>
                  <a:lnTo>
                    <a:pt x="1405335" y="27268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1303735" cy="186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36833" y="3612962"/>
            <a:ext cx="7144890" cy="2250640"/>
          </a:xfrm>
          <a:custGeom>
            <a:avLst/>
            <a:gdLst/>
            <a:ahLst/>
            <a:cxnLst/>
            <a:rect r="r" b="b" t="t" l="l"/>
            <a:pathLst>
              <a:path h="2250640" w="7144890">
                <a:moveTo>
                  <a:pt x="0" y="0"/>
                </a:moveTo>
                <a:lnTo>
                  <a:pt x="7144890" y="0"/>
                </a:lnTo>
                <a:lnTo>
                  <a:pt x="7144890" y="2250641"/>
                </a:lnTo>
                <a:lnTo>
                  <a:pt x="0" y="2250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58610" y="3882931"/>
            <a:ext cx="454838" cy="454838"/>
          </a:xfrm>
          <a:custGeom>
            <a:avLst/>
            <a:gdLst/>
            <a:ahLst/>
            <a:cxnLst/>
            <a:rect r="r" b="b" t="t" l="l"/>
            <a:pathLst>
              <a:path h="454838" w="454838">
                <a:moveTo>
                  <a:pt x="0" y="0"/>
                </a:moveTo>
                <a:lnTo>
                  <a:pt x="454838" y="0"/>
                </a:lnTo>
                <a:lnTo>
                  <a:pt x="454838" y="454838"/>
                </a:lnTo>
                <a:lnTo>
                  <a:pt x="0" y="45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35046" y="6967912"/>
            <a:ext cx="426157" cy="426157"/>
          </a:xfrm>
          <a:custGeom>
            <a:avLst/>
            <a:gdLst/>
            <a:ahLst/>
            <a:cxnLst/>
            <a:rect r="r" b="b" t="t" l="l"/>
            <a:pathLst>
              <a:path h="426157" w="426157">
                <a:moveTo>
                  <a:pt x="0" y="0"/>
                </a:moveTo>
                <a:lnTo>
                  <a:pt x="426157" y="0"/>
                </a:lnTo>
                <a:lnTo>
                  <a:pt x="426157" y="426157"/>
                </a:lnTo>
                <a:lnTo>
                  <a:pt x="0" y="426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58610" y="8436726"/>
            <a:ext cx="454838" cy="454838"/>
          </a:xfrm>
          <a:custGeom>
            <a:avLst/>
            <a:gdLst/>
            <a:ahLst/>
            <a:cxnLst/>
            <a:rect r="r" b="b" t="t" l="l"/>
            <a:pathLst>
              <a:path h="454838" w="454838">
                <a:moveTo>
                  <a:pt x="0" y="0"/>
                </a:moveTo>
                <a:lnTo>
                  <a:pt x="454838" y="0"/>
                </a:lnTo>
                <a:lnTo>
                  <a:pt x="454838" y="454838"/>
                </a:lnTo>
                <a:lnTo>
                  <a:pt x="0" y="4548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30920" y="8267699"/>
            <a:ext cx="1895805" cy="990601"/>
          </a:xfrm>
          <a:custGeom>
            <a:avLst/>
            <a:gdLst/>
            <a:ahLst/>
            <a:cxnLst/>
            <a:rect r="r" b="b" t="t" l="l"/>
            <a:pathLst>
              <a:path h="990601" w="1895805">
                <a:moveTo>
                  <a:pt x="0" y="0"/>
                </a:moveTo>
                <a:lnTo>
                  <a:pt x="1895805" y="0"/>
                </a:lnTo>
                <a:lnTo>
                  <a:pt x="1895805" y="990601"/>
                </a:lnTo>
                <a:lnTo>
                  <a:pt x="0" y="9906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및 해결방안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629" y="3203387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288020"/>
            <a:ext cx="6348440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48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Tesseract ocr을 활용하여 이미지 내 텍스트 추출 시도 -&gt; 제대로 된 결과 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36833" y="5882052"/>
            <a:ext cx="7144890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480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이미지 텍스트 추출 사이트 활용해 정확하게 추출한 텍스트 복사하여 저장함.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6833" y="6916607"/>
            <a:ext cx="7319358" cy="88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2475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수집 단계에서 원본 이미지 저장, 답변 시 그대로 반환하여 사용자가 직접 이미지를 보고 정보를 얻음.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55325" y="8370051"/>
            <a:ext cx="6022850" cy="88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2475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이미지 크롤링 코드 구현 시도해 볼 예정.</a:t>
            </a:r>
          </a:p>
          <a:p>
            <a:pPr algn="l">
              <a:lnSpc>
                <a:spcPts val="3588"/>
              </a:lnSpc>
            </a:pPr>
            <a:r>
              <a:rPr lang="en-US" sz="2475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단, 무료 크레딧 제한이 있어 논의해 볼 사안.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343018" y="5798154"/>
            <a:ext cx="2242644" cy="870319"/>
            <a:chOff x="0" y="0"/>
            <a:chExt cx="1405335" cy="5453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5335" cy="545378"/>
            </a:xfrm>
            <a:custGeom>
              <a:avLst/>
              <a:gdLst/>
              <a:ahLst/>
              <a:cxnLst/>
              <a:rect r="r" b="b" t="t" l="l"/>
              <a:pathLst>
                <a:path h="545378" w="1405335">
                  <a:moveTo>
                    <a:pt x="1405335" y="272689"/>
                  </a:moveTo>
                  <a:lnTo>
                    <a:pt x="998935" y="0"/>
                  </a:lnTo>
                  <a:lnTo>
                    <a:pt x="998935" y="203200"/>
                  </a:lnTo>
                  <a:lnTo>
                    <a:pt x="0" y="203200"/>
                  </a:lnTo>
                  <a:lnTo>
                    <a:pt x="0" y="342178"/>
                  </a:lnTo>
                  <a:lnTo>
                    <a:pt x="998935" y="342178"/>
                  </a:lnTo>
                  <a:lnTo>
                    <a:pt x="998935" y="545378"/>
                  </a:lnTo>
                  <a:lnTo>
                    <a:pt x="1405335" y="27268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1303735" cy="186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84419" y="4478278"/>
            <a:ext cx="547688" cy="547688"/>
          </a:xfrm>
          <a:custGeom>
            <a:avLst/>
            <a:gdLst/>
            <a:ahLst/>
            <a:cxnLst/>
            <a:rect r="r" b="b" t="t" l="l"/>
            <a:pathLst>
              <a:path h="547688" w="547688">
                <a:moveTo>
                  <a:pt x="0" y="0"/>
                </a:moveTo>
                <a:lnTo>
                  <a:pt x="547688" y="0"/>
                </a:lnTo>
                <a:lnTo>
                  <a:pt x="547688" y="547688"/>
                </a:lnTo>
                <a:lnTo>
                  <a:pt x="0" y="547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16461" y="6845438"/>
            <a:ext cx="515646" cy="515646"/>
          </a:xfrm>
          <a:custGeom>
            <a:avLst/>
            <a:gdLst/>
            <a:ahLst/>
            <a:cxnLst/>
            <a:rect r="r" b="b" t="t" l="l"/>
            <a:pathLst>
              <a:path h="515646" w="515646">
                <a:moveTo>
                  <a:pt x="0" y="0"/>
                </a:moveTo>
                <a:lnTo>
                  <a:pt x="515646" y="0"/>
                </a:lnTo>
                <a:lnTo>
                  <a:pt x="515646" y="515646"/>
                </a:lnTo>
                <a:lnTo>
                  <a:pt x="0" y="5156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8724" y="4869656"/>
            <a:ext cx="5132617" cy="1248158"/>
          </a:xfrm>
          <a:custGeom>
            <a:avLst/>
            <a:gdLst/>
            <a:ahLst/>
            <a:cxnLst/>
            <a:rect r="r" b="b" t="t" l="l"/>
            <a:pathLst>
              <a:path h="1248158" w="5132617">
                <a:moveTo>
                  <a:pt x="0" y="0"/>
                </a:moveTo>
                <a:lnTo>
                  <a:pt x="5132618" y="0"/>
                </a:lnTo>
                <a:lnTo>
                  <a:pt x="5132618" y="1248158"/>
                </a:lnTo>
                <a:lnTo>
                  <a:pt x="0" y="1248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339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5723" y="4209846"/>
            <a:ext cx="4847563" cy="268432"/>
          </a:xfrm>
          <a:custGeom>
            <a:avLst/>
            <a:gdLst/>
            <a:ahLst/>
            <a:cxnLst/>
            <a:rect r="r" b="b" t="t" l="l"/>
            <a:pathLst>
              <a:path h="268432" w="4847563">
                <a:moveTo>
                  <a:pt x="0" y="0"/>
                </a:moveTo>
                <a:lnTo>
                  <a:pt x="4847563" y="0"/>
                </a:lnTo>
                <a:lnTo>
                  <a:pt x="4847563" y="268432"/>
                </a:lnTo>
                <a:lnTo>
                  <a:pt x="0" y="268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98724" y="6508339"/>
            <a:ext cx="3801677" cy="586609"/>
          </a:xfrm>
          <a:custGeom>
            <a:avLst/>
            <a:gdLst/>
            <a:ahLst/>
            <a:cxnLst/>
            <a:rect r="r" b="b" t="t" l="l"/>
            <a:pathLst>
              <a:path h="586609" w="3801677">
                <a:moveTo>
                  <a:pt x="0" y="0"/>
                </a:moveTo>
                <a:lnTo>
                  <a:pt x="3801677" y="0"/>
                </a:lnTo>
                <a:lnTo>
                  <a:pt x="3801677" y="586609"/>
                </a:lnTo>
                <a:lnTo>
                  <a:pt x="0" y="5866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97838" y="7074843"/>
            <a:ext cx="6113286" cy="286241"/>
          </a:xfrm>
          <a:custGeom>
            <a:avLst/>
            <a:gdLst/>
            <a:ahLst/>
            <a:cxnLst/>
            <a:rect r="r" b="b" t="t" l="l"/>
            <a:pathLst>
              <a:path h="286241" w="6113286">
                <a:moveTo>
                  <a:pt x="0" y="0"/>
                </a:moveTo>
                <a:lnTo>
                  <a:pt x="6113286" y="0"/>
                </a:lnTo>
                <a:lnTo>
                  <a:pt x="6113286" y="286241"/>
                </a:lnTo>
                <a:lnTo>
                  <a:pt x="0" y="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31342" y="4518707"/>
            <a:ext cx="469634" cy="701898"/>
          </a:xfrm>
          <a:custGeom>
            <a:avLst/>
            <a:gdLst/>
            <a:ahLst/>
            <a:cxnLst/>
            <a:rect r="r" b="b" t="t" l="l"/>
            <a:pathLst>
              <a:path h="701898" w="469634">
                <a:moveTo>
                  <a:pt x="0" y="0"/>
                </a:moveTo>
                <a:lnTo>
                  <a:pt x="469633" y="0"/>
                </a:lnTo>
                <a:lnTo>
                  <a:pt x="469633" y="701898"/>
                </a:lnTo>
                <a:lnTo>
                  <a:pt x="0" y="701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및 해결방안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5723" y="7684934"/>
            <a:ext cx="6825034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Refine 방식을 통해 일관되고, 정제된 답변을 생성하지만 정확한 정보 제공 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9629" y="3203387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63670" y="4392553"/>
            <a:ext cx="6895630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키워드 전처리 및 동일한 쿼리 변환 과정을 적용해 문서 추출 방식 개선.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63670" y="6812484"/>
            <a:ext cx="6895630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Chain 방식 활용하는 과정에서 API 사용법 관련 문제를 검토-&gt; 개선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711124" y="6743999"/>
            <a:ext cx="469634" cy="701898"/>
          </a:xfrm>
          <a:custGeom>
            <a:avLst/>
            <a:gdLst/>
            <a:ahLst/>
            <a:cxnLst/>
            <a:rect r="r" b="b" t="t" l="l"/>
            <a:pathLst>
              <a:path h="701898" w="469634">
                <a:moveTo>
                  <a:pt x="0" y="0"/>
                </a:moveTo>
                <a:lnTo>
                  <a:pt x="469634" y="0"/>
                </a:lnTo>
                <a:lnTo>
                  <a:pt x="469634" y="701898"/>
                </a:lnTo>
                <a:lnTo>
                  <a:pt x="0" y="7018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300037" y="5779288"/>
            <a:ext cx="689563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ex) ‘수강신청’, ‘수강 신청‘ ==&gt; 수강신청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수행 배경 및 목표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시스템 구조도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모델링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진행상황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이슈사항 및 해결방안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향후일정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190862" y="6131187"/>
            <a:ext cx="3411127" cy="2236163"/>
            <a:chOff x="0" y="0"/>
            <a:chExt cx="898404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90862" y="4400942"/>
            <a:ext cx="3411127" cy="1754315"/>
            <a:chOff x="0" y="0"/>
            <a:chExt cx="898404" cy="462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844026" y="6140712"/>
            <a:ext cx="84198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6601990" y="6150237"/>
            <a:ext cx="827408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436683" y="6131187"/>
            <a:ext cx="3411127" cy="2236163"/>
            <a:chOff x="0" y="0"/>
            <a:chExt cx="898404" cy="5889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86010" y="6131187"/>
            <a:ext cx="3411127" cy="2236163"/>
            <a:chOff x="0" y="0"/>
            <a:chExt cx="898404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36683" y="4400942"/>
            <a:ext cx="3411127" cy="1754315"/>
            <a:chOff x="0" y="0"/>
            <a:chExt cx="898404" cy="4620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86010" y="4400942"/>
            <a:ext cx="3411127" cy="1754315"/>
            <a:chOff x="0" y="0"/>
            <a:chExt cx="898404" cy="4620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481066" y="4860257"/>
            <a:ext cx="979453" cy="956302"/>
          </a:xfrm>
          <a:custGeom>
            <a:avLst/>
            <a:gdLst/>
            <a:ahLst/>
            <a:cxnLst/>
            <a:rect r="r" b="b" t="t" l="l"/>
            <a:pathLst>
              <a:path h="956302" w="979453">
                <a:moveTo>
                  <a:pt x="0" y="0"/>
                </a:moveTo>
                <a:lnTo>
                  <a:pt x="979453" y="0"/>
                </a:lnTo>
                <a:lnTo>
                  <a:pt x="979453" y="956302"/>
                </a:lnTo>
                <a:lnTo>
                  <a:pt x="0" y="95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05210" y="4830776"/>
            <a:ext cx="1041169" cy="986971"/>
          </a:xfrm>
          <a:custGeom>
            <a:avLst/>
            <a:gdLst/>
            <a:ahLst/>
            <a:cxnLst/>
            <a:rect r="r" b="b" t="t" l="l"/>
            <a:pathLst>
              <a:path h="986971" w="1041169">
                <a:moveTo>
                  <a:pt x="0" y="0"/>
                </a:moveTo>
                <a:lnTo>
                  <a:pt x="1041170" y="0"/>
                </a:lnTo>
                <a:lnTo>
                  <a:pt x="1041170" y="986971"/>
                </a:lnTo>
                <a:lnTo>
                  <a:pt x="0" y="986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656104" y="4860257"/>
            <a:ext cx="961215" cy="928009"/>
          </a:xfrm>
          <a:custGeom>
            <a:avLst/>
            <a:gdLst/>
            <a:ahLst/>
            <a:cxnLst/>
            <a:rect r="r" b="b" t="t" l="l"/>
            <a:pathLst>
              <a:path h="928009" w="961215">
                <a:moveTo>
                  <a:pt x="0" y="0"/>
                </a:moveTo>
                <a:lnTo>
                  <a:pt x="961215" y="0"/>
                </a:lnTo>
                <a:lnTo>
                  <a:pt x="961215" y="928009"/>
                </a:lnTo>
                <a:lnTo>
                  <a:pt x="0" y="928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향후 일정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441859" y="6498157"/>
            <a:ext cx="2893431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작성한 논문 피드백 반영하여 최종 수정하여 10.18 까지 논문 제출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09276" y="6498157"/>
            <a:ext cx="3033037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프론트엔드 백엔드 AI 서버 간 연결하여 전체 시스템 구축 목표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620193" y="6498157"/>
            <a:ext cx="3033037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멘토링 회의를 통해 나온 개선사항들을 적용하여 답변의 정확도 개선 </a:t>
            </a:r>
          </a:p>
          <a:p>
            <a:pPr algn="just">
              <a:lnSpc>
                <a:spcPts val="318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5579240" y="5874909"/>
            <a:ext cx="1022749" cy="28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1873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(~10.18)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08036" y="3236176"/>
            <a:ext cx="27383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(10.14~11.10)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22531" y="5291032"/>
            <a:ext cx="2531251" cy="3328749"/>
            <a:chOff x="0" y="0"/>
            <a:chExt cx="546668" cy="7189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6668" cy="718902"/>
            </a:xfrm>
            <a:custGeom>
              <a:avLst/>
              <a:gdLst/>
              <a:ahLst/>
              <a:cxnLst/>
              <a:rect r="r" b="b" t="t" l="l"/>
              <a:pathLst>
                <a:path h="718902" w="546668">
                  <a:moveTo>
                    <a:pt x="0" y="0"/>
                  </a:moveTo>
                  <a:lnTo>
                    <a:pt x="546668" y="0"/>
                  </a:lnTo>
                  <a:lnTo>
                    <a:pt x="546668" y="718902"/>
                  </a:lnTo>
                  <a:lnTo>
                    <a:pt x="0" y="718902"/>
                  </a:lnTo>
                  <a:close/>
                </a:path>
              </a:pathLst>
            </a:custGeom>
            <a:blipFill>
              <a:blip r:embed="rId2"/>
              <a:stretch>
                <a:fillRect l="0" t="-694" r="0" b="-69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03534" y="4184270"/>
            <a:ext cx="11301259" cy="4223846"/>
          </a:xfrm>
          <a:custGeom>
            <a:avLst/>
            <a:gdLst/>
            <a:ahLst/>
            <a:cxnLst/>
            <a:rect r="r" b="b" t="t" l="l"/>
            <a:pathLst>
              <a:path h="4223846" w="11301259">
                <a:moveTo>
                  <a:pt x="0" y="0"/>
                </a:moveTo>
                <a:lnTo>
                  <a:pt x="11301259" y="0"/>
                </a:lnTo>
                <a:lnTo>
                  <a:pt x="11301259" y="4223845"/>
                </a:lnTo>
                <a:lnTo>
                  <a:pt x="0" y="422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수행 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2133" y="4184270"/>
            <a:ext cx="11301259" cy="4817162"/>
          </a:xfrm>
          <a:custGeom>
            <a:avLst/>
            <a:gdLst/>
            <a:ahLst/>
            <a:cxnLst/>
            <a:rect r="r" b="b" t="t" l="l"/>
            <a:pathLst>
              <a:path h="4817162" w="11301259">
                <a:moveTo>
                  <a:pt x="0" y="0"/>
                </a:moveTo>
                <a:lnTo>
                  <a:pt x="11301259" y="0"/>
                </a:lnTo>
                <a:lnTo>
                  <a:pt x="11301259" y="4817161"/>
                </a:lnTo>
                <a:lnTo>
                  <a:pt x="0" y="481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수행 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421020" y="3678420"/>
            <a:ext cx="13445960" cy="5579880"/>
          </a:xfrm>
          <a:custGeom>
            <a:avLst/>
            <a:gdLst/>
            <a:ahLst/>
            <a:cxnLst/>
            <a:rect r="r" b="b" t="t" l="l"/>
            <a:pathLst>
              <a:path h="5579880" w="13445960">
                <a:moveTo>
                  <a:pt x="0" y="0"/>
                </a:moveTo>
                <a:lnTo>
                  <a:pt x="13445960" y="0"/>
                </a:lnTo>
                <a:lnTo>
                  <a:pt x="13445960" y="5579880"/>
                </a:lnTo>
                <a:lnTo>
                  <a:pt x="0" y="557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목표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3548065"/>
            <a:ext cx="11301259" cy="3008960"/>
          </a:xfrm>
          <a:custGeom>
            <a:avLst/>
            <a:gdLst/>
            <a:ahLst/>
            <a:cxnLst/>
            <a:rect r="r" b="b" t="t" l="l"/>
            <a:pathLst>
              <a:path h="3008960" w="11301259">
                <a:moveTo>
                  <a:pt x="0" y="0"/>
                </a:moveTo>
                <a:lnTo>
                  <a:pt x="11301258" y="0"/>
                </a:lnTo>
                <a:lnTo>
                  <a:pt x="11301258" y="3008960"/>
                </a:lnTo>
                <a:lnTo>
                  <a:pt x="0" y="3008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65439" y="2298954"/>
            <a:ext cx="715712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전체 시스템 구조도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3079" y="6654246"/>
            <a:ext cx="15894337" cy="2381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0415" indent="-365207" lvl="1">
              <a:lnSpc>
                <a:spcPts val="4736"/>
              </a:lnSpc>
              <a:buAutoNum type="arabicPeriod" startAt="1"/>
            </a:pPr>
            <a:r>
              <a:rPr lang="en-US" sz="3383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프론트엔드로 구현한 화면 속에서 사용자가 질문함.</a:t>
            </a:r>
          </a:p>
          <a:p>
            <a:pPr algn="just" marL="730415" indent="-365207" lvl="1">
              <a:lnSpc>
                <a:spcPts val="4736"/>
              </a:lnSpc>
              <a:buAutoNum type="arabicPeriod" startAt="1"/>
            </a:pPr>
            <a:r>
              <a:rPr lang="en-US" sz="3383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프론트엔드 &lt;-&gt; 백엔드 API 연동하여 질문 전달함.</a:t>
            </a:r>
          </a:p>
          <a:p>
            <a:pPr algn="just" marL="730415" indent="-365207" lvl="1">
              <a:lnSpc>
                <a:spcPts val="4736"/>
              </a:lnSpc>
              <a:buAutoNum type="arabicPeriod" startAt="1"/>
            </a:pPr>
            <a:r>
              <a:rPr lang="en-US" sz="3383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백엔드 &lt;-&gt; AI API 연동 이후 AI에서 생성한 답변을 백엔드에 전달함.</a:t>
            </a:r>
          </a:p>
          <a:p>
            <a:pPr algn="just" marL="730415" indent="-365207" lvl="1">
              <a:lnSpc>
                <a:spcPts val="4736"/>
              </a:lnSpc>
              <a:spcBef>
                <a:spcPct val="0"/>
              </a:spcBef>
              <a:buAutoNum type="arabicPeriod" startAt="1"/>
            </a:pPr>
            <a:r>
              <a:rPr lang="en-US" sz="3383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백엔드&lt;-&gt; 프론트엔드 API 연동, 답변을 화면 상으로 사용자에게 보여줌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81348" y="3384170"/>
            <a:ext cx="8332747" cy="5947498"/>
          </a:xfrm>
          <a:custGeom>
            <a:avLst/>
            <a:gdLst/>
            <a:ahLst/>
            <a:cxnLst/>
            <a:rect r="r" b="b" t="t" l="l"/>
            <a:pathLst>
              <a:path h="5947498" w="8332747">
                <a:moveTo>
                  <a:pt x="0" y="0"/>
                </a:moveTo>
                <a:lnTo>
                  <a:pt x="8332746" y="0"/>
                </a:lnTo>
                <a:lnTo>
                  <a:pt x="8332746" y="5947497"/>
                </a:lnTo>
                <a:lnTo>
                  <a:pt x="0" y="594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모델링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571" y="4412630"/>
            <a:ext cx="8278598" cy="3237105"/>
          </a:xfrm>
          <a:custGeom>
            <a:avLst/>
            <a:gdLst/>
            <a:ahLst/>
            <a:cxnLst/>
            <a:rect r="r" b="b" t="t" l="l"/>
            <a:pathLst>
              <a:path h="3237105" w="8278598">
                <a:moveTo>
                  <a:pt x="0" y="0"/>
                </a:moveTo>
                <a:lnTo>
                  <a:pt x="8278598" y="0"/>
                </a:lnTo>
                <a:lnTo>
                  <a:pt x="8278598" y="3237105"/>
                </a:lnTo>
                <a:lnTo>
                  <a:pt x="0" y="3237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253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모델링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63758" y="4412630"/>
            <a:ext cx="7395542" cy="4845670"/>
            <a:chOff x="0" y="0"/>
            <a:chExt cx="1950462" cy="12779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0462" cy="1277972"/>
            </a:xfrm>
            <a:custGeom>
              <a:avLst/>
              <a:gdLst/>
              <a:ahLst/>
              <a:cxnLst/>
              <a:rect r="r" b="b" t="t" l="l"/>
              <a:pathLst>
                <a:path h="1277972" w="1950462">
                  <a:moveTo>
                    <a:pt x="0" y="0"/>
                  </a:moveTo>
                  <a:lnTo>
                    <a:pt x="1950462" y="0"/>
                  </a:lnTo>
                  <a:lnTo>
                    <a:pt x="1950462" y="1277972"/>
                  </a:lnTo>
                  <a:lnTo>
                    <a:pt x="0" y="127797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50462" cy="1325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803692" y="4594330"/>
            <a:ext cx="1364445" cy="3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40606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질문 입력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98022" y="5225021"/>
            <a:ext cx="6927014" cy="11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사용자가 프론트엔드 인터페이스를 통해 질문을 입력함.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프론트 엔드는 입력받은 질문을 백엔드 서버로 API 요청을 통해 전송함.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081593" y="4589208"/>
            <a:ext cx="454838" cy="454838"/>
          </a:xfrm>
          <a:custGeom>
            <a:avLst/>
            <a:gdLst/>
            <a:ahLst/>
            <a:cxnLst/>
            <a:rect r="r" b="b" t="t" l="l"/>
            <a:pathLst>
              <a:path h="454838" w="454838">
                <a:moveTo>
                  <a:pt x="0" y="0"/>
                </a:moveTo>
                <a:lnTo>
                  <a:pt x="454838" y="0"/>
                </a:lnTo>
                <a:lnTo>
                  <a:pt x="454838" y="454838"/>
                </a:lnTo>
                <a:lnTo>
                  <a:pt x="0" y="45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44060" y="6708013"/>
            <a:ext cx="515646" cy="515646"/>
          </a:xfrm>
          <a:custGeom>
            <a:avLst/>
            <a:gdLst/>
            <a:ahLst/>
            <a:cxnLst/>
            <a:rect r="r" b="b" t="t" l="l"/>
            <a:pathLst>
              <a:path h="515646" w="515646">
                <a:moveTo>
                  <a:pt x="0" y="0"/>
                </a:moveTo>
                <a:lnTo>
                  <a:pt x="515646" y="0"/>
                </a:lnTo>
                <a:lnTo>
                  <a:pt x="515646" y="515646"/>
                </a:lnTo>
                <a:lnTo>
                  <a:pt x="0" y="515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803692" y="6751045"/>
            <a:ext cx="1364445" cy="3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40606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질문처리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44060" y="7471309"/>
            <a:ext cx="6927014" cy="157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백엔드 서버는 받은 질문을 AI모델로 전달하여 분석 요청함.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 모델은 받은 질문을 분석함.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분석된 질문 바탕으로 AI 모델이 답변 생성함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생성된 답변을 백엔드 서버로 반환함.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63758" y="4412630"/>
            <a:ext cx="7395542" cy="4845670"/>
            <a:chOff x="0" y="0"/>
            <a:chExt cx="1950462" cy="12779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462" cy="1277972"/>
            </a:xfrm>
            <a:custGeom>
              <a:avLst/>
              <a:gdLst/>
              <a:ahLst/>
              <a:cxnLst/>
              <a:rect r="r" b="b" t="t" l="l"/>
              <a:pathLst>
                <a:path h="1277972" w="1950462">
                  <a:moveTo>
                    <a:pt x="0" y="0"/>
                  </a:moveTo>
                  <a:lnTo>
                    <a:pt x="1950462" y="0"/>
                  </a:lnTo>
                  <a:lnTo>
                    <a:pt x="1950462" y="1277972"/>
                  </a:lnTo>
                  <a:lnTo>
                    <a:pt x="0" y="127797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50462" cy="1325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098022" y="4589208"/>
            <a:ext cx="454838" cy="454838"/>
          </a:xfrm>
          <a:custGeom>
            <a:avLst/>
            <a:gdLst/>
            <a:ahLst/>
            <a:cxnLst/>
            <a:rect r="r" b="b" t="t" l="l"/>
            <a:pathLst>
              <a:path h="454838" w="454838">
                <a:moveTo>
                  <a:pt x="0" y="0"/>
                </a:moveTo>
                <a:lnTo>
                  <a:pt x="454838" y="0"/>
                </a:lnTo>
                <a:lnTo>
                  <a:pt x="454838" y="454838"/>
                </a:lnTo>
                <a:lnTo>
                  <a:pt x="0" y="45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98022" y="6715520"/>
            <a:ext cx="515646" cy="515646"/>
          </a:xfrm>
          <a:custGeom>
            <a:avLst/>
            <a:gdLst/>
            <a:ahLst/>
            <a:cxnLst/>
            <a:rect r="r" b="b" t="t" l="l"/>
            <a:pathLst>
              <a:path h="515646" w="515646">
                <a:moveTo>
                  <a:pt x="0" y="0"/>
                </a:moveTo>
                <a:lnTo>
                  <a:pt x="515646" y="0"/>
                </a:lnTo>
                <a:lnTo>
                  <a:pt x="515646" y="515645"/>
                </a:lnTo>
                <a:lnTo>
                  <a:pt x="0" y="515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모델링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03692" y="4594330"/>
            <a:ext cx="2360327" cy="3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40606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답변 저장 및 반환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98022" y="5225021"/>
            <a:ext cx="6927014" cy="11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백엔드 서버는 질문과 생성된 답변을 DB에 저장함.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DB는 저장 완료를 확인함.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백엔드 서버는 생성된 답변을 프론트엔드로 전송함.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03692" y="6751045"/>
            <a:ext cx="1364445" cy="3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40606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답변 표시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98022" y="7376439"/>
            <a:ext cx="6311378" cy="11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프론트엔드는 받은 답변을 사용자 인터페이스에 맞게 렌더링함. 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렌더링된 답변을 사용자에게 표시함.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55723" y="4816627"/>
            <a:ext cx="8053233" cy="2616962"/>
          </a:xfrm>
          <a:custGeom>
            <a:avLst/>
            <a:gdLst/>
            <a:ahLst/>
            <a:cxnLst/>
            <a:rect r="r" b="b" t="t" l="l"/>
            <a:pathLst>
              <a:path h="2616962" w="8053233">
                <a:moveTo>
                  <a:pt x="0" y="0"/>
                </a:moveTo>
                <a:lnTo>
                  <a:pt x="8053233" y="0"/>
                </a:lnTo>
                <a:lnTo>
                  <a:pt x="8053233" y="2616962"/>
                </a:lnTo>
                <a:lnTo>
                  <a:pt x="0" y="26169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9643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DAGSxGK74j8</dc:identifier>
  <dcterms:modified xsi:type="dcterms:W3CDTF">2011-08-01T06:04:30Z</dcterms:modified>
  <cp:revision>1</cp:revision>
  <dc:title>파란색 흰색 심플한 비즈니스 마케팅 프로젝트 프레젠테이션</dc:title>
</cp:coreProperties>
</file>